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0058400" cy="7772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48">
          <p15:clr>
            <a:srgbClr val="A4A3A4"/>
          </p15:clr>
        </p15:guide>
        <p15:guide id="2" pos="316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3" autoAdjust="0"/>
    <p:restoredTop sz="94660"/>
  </p:normalViewPr>
  <p:slideViewPr>
    <p:cSldViewPr snapToGrid="0">
      <p:cViewPr varScale="1">
        <p:scale>
          <a:sx n="89" d="100"/>
          <a:sy n="89" d="100"/>
        </p:scale>
        <p:origin x="1536" y="84"/>
      </p:cViewPr>
      <p:guideLst>
        <p:guide orient="horz" pos="2448"/>
        <p:guide pos="31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4380" y="1272011"/>
            <a:ext cx="8549640" cy="2705947"/>
          </a:xfrm>
        </p:spPr>
        <p:txBody>
          <a:bodyPr anchor="b"/>
          <a:lstStyle>
            <a:lvl1pPr algn="ctr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57300" y="4082310"/>
            <a:ext cx="7543800" cy="1876530"/>
          </a:xfrm>
        </p:spPr>
        <p:txBody>
          <a:bodyPr/>
          <a:lstStyle>
            <a:lvl1pPr marL="0" indent="0" algn="ctr">
              <a:buNone/>
              <a:defRPr sz="2640"/>
            </a:lvl1pPr>
            <a:lvl2pPr marL="502920" indent="0" algn="ctr">
              <a:buNone/>
              <a:defRPr sz="2200"/>
            </a:lvl2pPr>
            <a:lvl3pPr marL="1005840" indent="0" algn="ctr">
              <a:buNone/>
              <a:defRPr sz="1980"/>
            </a:lvl3pPr>
            <a:lvl4pPr marL="1508760" indent="0" algn="ctr">
              <a:buNone/>
              <a:defRPr sz="1760"/>
            </a:lvl4pPr>
            <a:lvl5pPr marL="2011680" indent="0" algn="ctr">
              <a:buNone/>
              <a:defRPr sz="1760"/>
            </a:lvl5pPr>
            <a:lvl6pPr marL="2514600" indent="0" algn="ctr">
              <a:buNone/>
              <a:defRPr sz="1760"/>
            </a:lvl6pPr>
            <a:lvl7pPr marL="3017520" indent="0" algn="ctr">
              <a:buNone/>
              <a:defRPr sz="1760"/>
            </a:lvl7pPr>
            <a:lvl8pPr marL="3520440" indent="0" algn="ctr">
              <a:buNone/>
              <a:defRPr sz="1760"/>
            </a:lvl8pPr>
            <a:lvl9pPr marL="4023360" indent="0" algn="ctr">
              <a:buNone/>
              <a:defRPr sz="17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4EC47-3EC0-473F-8A21-AEB989317656}" type="datetimeFigureOut">
              <a:rPr lang="en-US" smtClean="0"/>
              <a:t>8/10/2020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E9A5A-4000-4EAC-869C-4735B543EA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350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4EC47-3EC0-473F-8A21-AEB989317656}" type="datetimeFigureOut">
              <a:rPr lang="en-US" smtClean="0"/>
              <a:t>8/10/2020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E9A5A-4000-4EAC-869C-4735B543EA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181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6277" y="1937705"/>
            <a:ext cx="8675370" cy="3233102"/>
          </a:xfrm>
        </p:spPr>
        <p:txBody>
          <a:bodyPr anchor="b"/>
          <a:lstStyle>
            <a:lvl1pPr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6277" y="5201393"/>
            <a:ext cx="8675370" cy="1700212"/>
          </a:xfrm>
        </p:spPr>
        <p:txBody>
          <a:bodyPr/>
          <a:lstStyle>
            <a:lvl1pPr marL="0" indent="0">
              <a:buNone/>
              <a:defRPr sz="2640">
                <a:solidFill>
                  <a:schemeClr val="tx1"/>
                </a:solidFill>
              </a:defRPr>
            </a:lvl1pPr>
            <a:lvl2pPr marL="50292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2pPr>
            <a:lvl3pPr marL="1005840" indent="0">
              <a:buNone/>
              <a:defRPr sz="1980">
                <a:solidFill>
                  <a:schemeClr val="tx1">
                    <a:tint val="75000"/>
                  </a:schemeClr>
                </a:solidFill>
              </a:defRPr>
            </a:lvl3pPr>
            <a:lvl4pPr marL="150876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4pPr>
            <a:lvl5pPr marL="201168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5pPr>
            <a:lvl6pPr marL="251460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6pPr>
            <a:lvl7pPr marL="301752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7pPr>
            <a:lvl8pPr marL="352044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8pPr>
            <a:lvl9pPr marL="402336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4EC47-3EC0-473F-8A21-AEB989317656}" type="datetimeFigureOut">
              <a:rPr lang="en-US" smtClean="0"/>
              <a:t>8/10/2020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E9A5A-4000-4EAC-869C-4735B543EA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9919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1515" y="2069042"/>
            <a:ext cx="4274820" cy="49315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2065" y="2069042"/>
            <a:ext cx="4274820" cy="49315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4EC47-3EC0-473F-8A21-AEB989317656}" type="datetimeFigureOut">
              <a:rPr lang="en-US" smtClean="0"/>
              <a:t>8/10/2020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E9A5A-4000-4EAC-869C-4735B543EA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6820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413810"/>
            <a:ext cx="8675370" cy="1502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2826" y="1905318"/>
            <a:ext cx="4255174" cy="933767"/>
          </a:xfrm>
        </p:spPr>
        <p:txBody>
          <a:bodyPr anchor="b"/>
          <a:lstStyle>
            <a:lvl1pPr marL="0" indent="0">
              <a:buNone/>
              <a:defRPr sz="2640" b="1"/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2826" y="2839085"/>
            <a:ext cx="4255174" cy="41758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2066" y="1905318"/>
            <a:ext cx="4276130" cy="933767"/>
          </a:xfrm>
        </p:spPr>
        <p:txBody>
          <a:bodyPr anchor="b"/>
          <a:lstStyle>
            <a:lvl1pPr marL="0" indent="0">
              <a:buNone/>
              <a:defRPr sz="2640" b="1"/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2066" y="2839085"/>
            <a:ext cx="4276130" cy="41758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4EC47-3EC0-473F-8A21-AEB989317656}" type="datetimeFigureOut">
              <a:rPr lang="en-US" smtClean="0"/>
              <a:t>8/10/2020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E9A5A-4000-4EAC-869C-4735B543EA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9538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4EC47-3EC0-473F-8A21-AEB989317656}" type="datetimeFigureOut">
              <a:rPr lang="en-US" smtClean="0"/>
              <a:t>8/10/2020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E9A5A-4000-4EAC-869C-4735B543EA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8512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4EC47-3EC0-473F-8A21-AEB989317656}" type="datetimeFigureOut">
              <a:rPr lang="en-US" smtClean="0"/>
              <a:t>8/10/2020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E9A5A-4000-4EAC-869C-4735B543EA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735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518160"/>
            <a:ext cx="3244096" cy="1813560"/>
          </a:xfrm>
        </p:spPr>
        <p:txBody>
          <a:bodyPr anchor="b"/>
          <a:lstStyle>
            <a:lvl1pPr>
              <a:defRPr sz="3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76130" y="1119083"/>
            <a:ext cx="5092065" cy="5523442"/>
          </a:xfrm>
        </p:spPr>
        <p:txBody>
          <a:bodyPr/>
          <a:lstStyle>
            <a:lvl1pPr>
              <a:defRPr sz="3520"/>
            </a:lvl1pPr>
            <a:lvl2pPr>
              <a:defRPr sz="3080"/>
            </a:lvl2pPr>
            <a:lvl3pPr>
              <a:defRPr sz="264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2825" y="2331720"/>
            <a:ext cx="3244096" cy="4319800"/>
          </a:xfrm>
        </p:spPr>
        <p:txBody>
          <a:bodyPr/>
          <a:lstStyle>
            <a:lvl1pPr marL="0" indent="0">
              <a:buNone/>
              <a:defRPr sz="1760"/>
            </a:lvl1pPr>
            <a:lvl2pPr marL="502920" indent="0">
              <a:buNone/>
              <a:defRPr sz="1540"/>
            </a:lvl2pPr>
            <a:lvl3pPr marL="1005840" indent="0">
              <a:buNone/>
              <a:defRPr sz="1320"/>
            </a:lvl3pPr>
            <a:lvl4pPr marL="1508760" indent="0">
              <a:buNone/>
              <a:defRPr sz="1100"/>
            </a:lvl4pPr>
            <a:lvl5pPr marL="2011680" indent="0">
              <a:buNone/>
              <a:defRPr sz="1100"/>
            </a:lvl5pPr>
            <a:lvl6pPr marL="2514600" indent="0">
              <a:buNone/>
              <a:defRPr sz="1100"/>
            </a:lvl6pPr>
            <a:lvl7pPr marL="3017520" indent="0">
              <a:buNone/>
              <a:defRPr sz="1100"/>
            </a:lvl7pPr>
            <a:lvl8pPr marL="3520440" indent="0">
              <a:buNone/>
              <a:defRPr sz="1100"/>
            </a:lvl8pPr>
            <a:lvl9pPr marL="4023360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4EC47-3EC0-473F-8A21-AEB989317656}" type="datetimeFigureOut">
              <a:rPr lang="en-US" smtClean="0"/>
              <a:t>8/10/2020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E9A5A-4000-4EAC-869C-4735B543EA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284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518160"/>
            <a:ext cx="3244096" cy="1813560"/>
          </a:xfrm>
        </p:spPr>
        <p:txBody>
          <a:bodyPr anchor="b"/>
          <a:lstStyle>
            <a:lvl1pPr>
              <a:defRPr sz="3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76130" y="1119083"/>
            <a:ext cx="5092065" cy="5523442"/>
          </a:xfrm>
        </p:spPr>
        <p:txBody>
          <a:bodyPr anchor="t"/>
          <a:lstStyle>
            <a:lvl1pPr marL="0" indent="0">
              <a:buNone/>
              <a:defRPr sz="3520"/>
            </a:lvl1pPr>
            <a:lvl2pPr marL="502920" indent="0">
              <a:buNone/>
              <a:defRPr sz="3080"/>
            </a:lvl2pPr>
            <a:lvl3pPr marL="1005840" indent="0">
              <a:buNone/>
              <a:defRPr sz="2640"/>
            </a:lvl3pPr>
            <a:lvl4pPr marL="1508760" indent="0">
              <a:buNone/>
              <a:defRPr sz="2200"/>
            </a:lvl4pPr>
            <a:lvl5pPr marL="2011680" indent="0">
              <a:buNone/>
              <a:defRPr sz="2200"/>
            </a:lvl5pPr>
            <a:lvl6pPr marL="2514600" indent="0">
              <a:buNone/>
              <a:defRPr sz="2200"/>
            </a:lvl6pPr>
            <a:lvl7pPr marL="3017520" indent="0">
              <a:buNone/>
              <a:defRPr sz="2200"/>
            </a:lvl7pPr>
            <a:lvl8pPr marL="3520440" indent="0">
              <a:buNone/>
              <a:defRPr sz="2200"/>
            </a:lvl8pPr>
            <a:lvl9pPr marL="4023360" indent="0">
              <a:buNone/>
              <a:defRPr sz="2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2825" y="2331720"/>
            <a:ext cx="3244096" cy="4319800"/>
          </a:xfrm>
        </p:spPr>
        <p:txBody>
          <a:bodyPr/>
          <a:lstStyle>
            <a:lvl1pPr marL="0" indent="0">
              <a:buNone/>
              <a:defRPr sz="1760"/>
            </a:lvl1pPr>
            <a:lvl2pPr marL="502920" indent="0">
              <a:buNone/>
              <a:defRPr sz="1540"/>
            </a:lvl2pPr>
            <a:lvl3pPr marL="1005840" indent="0">
              <a:buNone/>
              <a:defRPr sz="1320"/>
            </a:lvl3pPr>
            <a:lvl4pPr marL="1508760" indent="0">
              <a:buNone/>
              <a:defRPr sz="1100"/>
            </a:lvl4pPr>
            <a:lvl5pPr marL="2011680" indent="0">
              <a:buNone/>
              <a:defRPr sz="1100"/>
            </a:lvl5pPr>
            <a:lvl6pPr marL="2514600" indent="0">
              <a:buNone/>
              <a:defRPr sz="1100"/>
            </a:lvl6pPr>
            <a:lvl7pPr marL="3017520" indent="0">
              <a:buNone/>
              <a:defRPr sz="1100"/>
            </a:lvl7pPr>
            <a:lvl8pPr marL="3520440" indent="0">
              <a:buNone/>
              <a:defRPr sz="1100"/>
            </a:lvl8pPr>
            <a:lvl9pPr marL="4023360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4EC47-3EC0-473F-8A21-AEB989317656}" type="datetimeFigureOut">
              <a:rPr lang="en-US" smtClean="0"/>
              <a:t>8/10/2020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E9A5A-4000-4EAC-869C-4735B543EA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9750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4EC47-3EC0-473F-8A21-AEB989317656}" type="datetimeFigureOut">
              <a:rPr lang="en-US" smtClean="0"/>
              <a:t>8/10/2020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E9A5A-4000-4EAC-869C-4735B543EA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14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98043" y="413808"/>
            <a:ext cx="2168843" cy="65867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1515" y="413808"/>
            <a:ext cx="6380798" cy="65867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4EC47-3EC0-473F-8A21-AEB989317656}" type="datetimeFigureOut">
              <a:rPr lang="en-US" smtClean="0"/>
              <a:t>8/10/2020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E9A5A-4000-4EAC-869C-4735B543EA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011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1515" y="413810"/>
            <a:ext cx="8675370" cy="15023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1515" y="2069042"/>
            <a:ext cx="8675370" cy="49315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1515" y="7203865"/>
            <a:ext cx="226314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14EC47-3EC0-473F-8A21-AEB989317656}" type="datetimeFigureOut">
              <a:rPr lang="en-US" smtClean="0"/>
              <a:t>8/10/2020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31845" y="7203865"/>
            <a:ext cx="339471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3745" y="7203865"/>
            <a:ext cx="226314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6E9A5A-4000-4EAC-869C-4735B543EA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363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5840" rtl="0" eaLnBrk="1" latinLnBrk="0" hangingPunct="1">
        <a:lnSpc>
          <a:spcPct val="90000"/>
        </a:lnSpc>
        <a:spcBef>
          <a:spcPct val="0"/>
        </a:spcBef>
        <a:buNone/>
        <a:defRPr sz="48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460" indent="-251460" algn="l" defTabSz="100584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3080" kern="1200">
          <a:solidFill>
            <a:schemeClr val="tx1"/>
          </a:solidFill>
          <a:latin typeface="+mn-lt"/>
          <a:ea typeface="+mn-ea"/>
          <a:cs typeface="+mn-cs"/>
        </a:defRPr>
      </a:lvl1pPr>
      <a:lvl2pPr marL="7543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2pPr>
      <a:lvl3pPr marL="12573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7602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26314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76606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2689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7719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2748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3pPr>
      <a:lvl4pPr marL="15087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01168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0175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5204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0233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E55141F-150E-4300-AD2A-067AB2026CB4}"/>
              </a:ext>
            </a:extLst>
          </p:cNvPr>
          <p:cNvSpPr txBox="1"/>
          <p:nvPr/>
        </p:nvSpPr>
        <p:spPr>
          <a:xfrm>
            <a:off x="435935" y="4827987"/>
            <a:ext cx="425302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u="sng" dirty="0"/>
              <a:t>Gummy Bears</a:t>
            </a:r>
          </a:p>
          <a:p>
            <a:pPr algn="ctr"/>
            <a:r>
              <a:rPr lang="en-US" sz="3200" dirty="0"/>
              <a:t>Serving size- 13 pieces</a:t>
            </a:r>
          </a:p>
          <a:p>
            <a:pPr algn="ctr"/>
            <a:r>
              <a:rPr lang="en-US" sz="3200" dirty="0"/>
              <a:t>Protein- 2 g</a:t>
            </a:r>
          </a:p>
          <a:p>
            <a:pPr algn="ctr"/>
            <a:r>
              <a:rPr lang="en-US" sz="3200" dirty="0"/>
              <a:t>Calories- 100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175F2CA-DD7E-474F-BBC5-449FC50978E1}"/>
              </a:ext>
            </a:extLst>
          </p:cNvPr>
          <p:cNvSpPr txBox="1"/>
          <p:nvPr/>
        </p:nvSpPr>
        <p:spPr>
          <a:xfrm>
            <a:off x="5369442" y="4838006"/>
            <a:ext cx="459326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u="sng" dirty="0"/>
              <a:t>Mini Chocolate Chips</a:t>
            </a:r>
          </a:p>
          <a:p>
            <a:pPr algn="ctr"/>
            <a:r>
              <a:rPr lang="en-US" sz="3200" dirty="0"/>
              <a:t>Serving size- 1 tablespoon</a:t>
            </a:r>
          </a:p>
          <a:p>
            <a:pPr algn="ctr"/>
            <a:r>
              <a:rPr lang="en-US" sz="3200" dirty="0"/>
              <a:t>Protein- &lt;1 g</a:t>
            </a:r>
          </a:p>
          <a:p>
            <a:pPr algn="ctr"/>
            <a:r>
              <a:rPr lang="en-US" sz="3200" dirty="0"/>
              <a:t>Calories- 70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805217" y="6677165"/>
            <a:ext cx="3493866" cy="707318"/>
            <a:chOff x="873457" y="6963773"/>
            <a:chExt cx="3493866" cy="707318"/>
          </a:xfrm>
        </p:grpSpPr>
        <p:pic>
          <p:nvPicPr>
            <p:cNvPr id="7" name="Picture 2" descr="C:\Users\Chaley\AppData\Local\Microsoft\Windows\Temporary Internet Files\Content.IE5\44TR3VZM\Emoji_u1f4aa.svg[1]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3457" y="6963773"/>
              <a:ext cx="617554" cy="6175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1429093" y="7209426"/>
              <a:ext cx="235981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BUILT WITH BEEF</a:t>
              </a:r>
            </a:p>
          </p:txBody>
        </p:sp>
        <p:pic>
          <p:nvPicPr>
            <p:cNvPr id="9" name="Picture 2" descr="C:\Users\Chaley\AppData\Local\Microsoft\Windows\Temporary Internet Files\Content.IE5\44TR3VZM\Emoji_u1f4aa.svg[1]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717907" y="6966045"/>
              <a:ext cx="649416" cy="6175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" name="Group 9"/>
          <p:cNvGrpSpPr/>
          <p:nvPr/>
        </p:nvGrpSpPr>
        <p:grpSpPr>
          <a:xfrm>
            <a:off x="5911841" y="6679437"/>
            <a:ext cx="3493866" cy="707318"/>
            <a:chOff x="873457" y="6963773"/>
            <a:chExt cx="3493866" cy="707318"/>
          </a:xfrm>
        </p:grpSpPr>
        <p:pic>
          <p:nvPicPr>
            <p:cNvPr id="11" name="Picture 2" descr="C:\Users\Chaley\AppData\Local\Microsoft\Windows\Temporary Internet Files\Content.IE5\44TR3VZM\Emoji_u1f4aa.svg[1]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3457" y="6963773"/>
              <a:ext cx="617554" cy="6175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1429093" y="7209426"/>
              <a:ext cx="244175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BUILT WITH BEEF</a:t>
              </a:r>
            </a:p>
          </p:txBody>
        </p:sp>
        <p:pic>
          <p:nvPicPr>
            <p:cNvPr id="13" name="Picture 2" descr="C:\Users\Chaley\AppData\Local\Microsoft\Windows\Temporary Internet Files\Content.IE5\44TR3VZM\Emoji_u1f4aa.svg[1]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717907" y="6966045"/>
              <a:ext cx="649416" cy="6175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948205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E55141F-150E-4300-AD2A-067AB2026CB4}"/>
              </a:ext>
            </a:extLst>
          </p:cNvPr>
          <p:cNvSpPr txBox="1"/>
          <p:nvPr/>
        </p:nvSpPr>
        <p:spPr>
          <a:xfrm>
            <a:off x="435935" y="4859517"/>
            <a:ext cx="425302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u="sng" dirty="0"/>
              <a:t>Almonds</a:t>
            </a:r>
          </a:p>
          <a:p>
            <a:pPr algn="ctr"/>
            <a:r>
              <a:rPr lang="en-US" sz="3200" dirty="0"/>
              <a:t>Serving size- ¼ cup</a:t>
            </a:r>
          </a:p>
          <a:p>
            <a:pPr algn="ctr"/>
            <a:r>
              <a:rPr lang="en-US" sz="3200" dirty="0"/>
              <a:t>Protein- 6 g</a:t>
            </a:r>
          </a:p>
          <a:p>
            <a:pPr algn="ctr"/>
            <a:r>
              <a:rPr lang="en-US" sz="3200" dirty="0"/>
              <a:t>Calories- 160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175F2CA-DD7E-474F-BBC5-449FC50978E1}"/>
              </a:ext>
            </a:extLst>
          </p:cNvPr>
          <p:cNvSpPr txBox="1"/>
          <p:nvPr/>
        </p:nvSpPr>
        <p:spPr>
          <a:xfrm>
            <a:off x="5369442" y="4869536"/>
            <a:ext cx="459326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u="sng" dirty="0"/>
              <a:t>Marshmallows</a:t>
            </a:r>
          </a:p>
          <a:p>
            <a:pPr algn="ctr"/>
            <a:r>
              <a:rPr lang="en-US" sz="3200" dirty="0"/>
              <a:t>Serving size- 2/3 cup</a:t>
            </a:r>
          </a:p>
          <a:p>
            <a:pPr algn="ctr"/>
            <a:r>
              <a:rPr lang="en-US" sz="3200" dirty="0"/>
              <a:t>Protein- 1</a:t>
            </a:r>
          </a:p>
          <a:p>
            <a:pPr algn="ctr"/>
            <a:r>
              <a:rPr lang="en-US" sz="3200" dirty="0"/>
              <a:t>Calories- 100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805217" y="6677165"/>
            <a:ext cx="3493866" cy="619826"/>
            <a:chOff x="873457" y="6963773"/>
            <a:chExt cx="3493866" cy="619826"/>
          </a:xfrm>
        </p:grpSpPr>
        <p:pic>
          <p:nvPicPr>
            <p:cNvPr id="7" name="Picture 2" descr="C:\Users\Chaley\AppData\Local\Microsoft\Windows\Temporary Internet Files\Content.IE5\44TR3VZM\Emoji_u1f4aa.svg[1]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3457" y="6963773"/>
              <a:ext cx="617554" cy="6175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2" descr="C:\Users\Chaley\AppData\Local\Microsoft\Windows\Temporary Internet Files\Content.IE5\44TR3VZM\Emoji_u1f4aa.svg[1]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717907" y="6966045"/>
              <a:ext cx="649416" cy="6175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" name="Group 9"/>
          <p:cNvGrpSpPr/>
          <p:nvPr/>
        </p:nvGrpSpPr>
        <p:grpSpPr>
          <a:xfrm>
            <a:off x="5911841" y="6679437"/>
            <a:ext cx="3493866" cy="619826"/>
            <a:chOff x="873457" y="6963773"/>
            <a:chExt cx="3493866" cy="619826"/>
          </a:xfrm>
        </p:grpSpPr>
        <p:pic>
          <p:nvPicPr>
            <p:cNvPr id="11" name="Picture 2" descr="C:\Users\Chaley\AppData\Local\Microsoft\Windows\Temporary Internet Files\Content.IE5\44TR3VZM\Emoji_u1f4aa.svg[1]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3457" y="6963773"/>
              <a:ext cx="617554" cy="6175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2" descr="C:\Users\Chaley\AppData\Local\Microsoft\Windows\Temporary Internet Files\Content.IE5\44TR3VZM\Emoji_u1f4aa.svg[1]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717907" y="6966045"/>
              <a:ext cx="649416" cy="6175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9B8F715A-E0FF-4F6A-9A85-A46049A61A1C}"/>
              </a:ext>
            </a:extLst>
          </p:cNvPr>
          <p:cNvSpPr txBox="1"/>
          <p:nvPr/>
        </p:nvSpPr>
        <p:spPr>
          <a:xfrm>
            <a:off x="1360853" y="6922818"/>
            <a:ext cx="23598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BUILT WITH BEEF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E53CFED-F6E2-45FF-AF14-DEC6B3C74E2B}"/>
              </a:ext>
            </a:extLst>
          </p:cNvPr>
          <p:cNvSpPr txBox="1"/>
          <p:nvPr/>
        </p:nvSpPr>
        <p:spPr>
          <a:xfrm>
            <a:off x="6467477" y="6925090"/>
            <a:ext cx="24417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BUILT WITH BEEF</a:t>
            </a:r>
          </a:p>
        </p:txBody>
      </p:sp>
    </p:spTree>
    <p:extLst>
      <p:ext uri="{BB962C8B-B14F-4D97-AF65-F5344CB8AC3E}">
        <p14:creationId xmlns:p14="http://schemas.microsoft.com/office/powerpoint/2010/main" val="23459310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E55141F-150E-4300-AD2A-067AB2026CB4}"/>
              </a:ext>
            </a:extLst>
          </p:cNvPr>
          <p:cNvSpPr txBox="1"/>
          <p:nvPr/>
        </p:nvSpPr>
        <p:spPr>
          <a:xfrm>
            <a:off x="435935" y="4880537"/>
            <a:ext cx="425302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u="sng" dirty="0"/>
              <a:t>Starbursts</a:t>
            </a:r>
          </a:p>
          <a:p>
            <a:pPr algn="ctr"/>
            <a:r>
              <a:rPr lang="en-US" sz="3200" dirty="0"/>
              <a:t>Serving size- 6 pieces</a:t>
            </a:r>
          </a:p>
          <a:p>
            <a:pPr algn="ctr"/>
            <a:r>
              <a:rPr lang="en-US" sz="3200" dirty="0"/>
              <a:t>Protein- 0 g</a:t>
            </a:r>
          </a:p>
          <a:p>
            <a:pPr algn="ctr"/>
            <a:r>
              <a:rPr lang="en-US" sz="3200" dirty="0"/>
              <a:t>Calories- 160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175F2CA-DD7E-474F-BBC5-449FC50978E1}"/>
              </a:ext>
            </a:extLst>
          </p:cNvPr>
          <p:cNvSpPr txBox="1"/>
          <p:nvPr/>
        </p:nvSpPr>
        <p:spPr>
          <a:xfrm>
            <a:off x="5369442" y="4890556"/>
            <a:ext cx="459326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u="sng" dirty="0"/>
              <a:t>Gummy Worms</a:t>
            </a:r>
          </a:p>
          <a:p>
            <a:pPr algn="ctr"/>
            <a:r>
              <a:rPr lang="en-US" sz="3200" dirty="0"/>
              <a:t>Serving size- 3 pieces</a:t>
            </a:r>
          </a:p>
          <a:p>
            <a:pPr algn="ctr"/>
            <a:r>
              <a:rPr lang="en-US" sz="3200" dirty="0"/>
              <a:t>Protein- 1 g</a:t>
            </a:r>
          </a:p>
          <a:p>
            <a:pPr algn="ctr"/>
            <a:r>
              <a:rPr lang="en-US" sz="3200" dirty="0"/>
              <a:t>Calories- 100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805217" y="6677165"/>
            <a:ext cx="3493866" cy="619826"/>
            <a:chOff x="873457" y="6963773"/>
            <a:chExt cx="3493866" cy="619826"/>
          </a:xfrm>
        </p:grpSpPr>
        <p:pic>
          <p:nvPicPr>
            <p:cNvPr id="7" name="Picture 2" descr="C:\Users\Chaley\AppData\Local\Microsoft\Windows\Temporary Internet Files\Content.IE5\44TR3VZM\Emoji_u1f4aa.svg[1]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3457" y="6963773"/>
              <a:ext cx="617554" cy="6175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2" descr="C:\Users\Chaley\AppData\Local\Microsoft\Windows\Temporary Internet Files\Content.IE5\44TR3VZM\Emoji_u1f4aa.svg[1]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717907" y="6966045"/>
              <a:ext cx="649416" cy="6175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" name="Group 9"/>
          <p:cNvGrpSpPr/>
          <p:nvPr/>
        </p:nvGrpSpPr>
        <p:grpSpPr>
          <a:xfrm>
            <a:off x="5911841" y="6679437"/>
            <a:ext cx="3493866" cy="619826"/>
            <a:chOff x="873457" y="6963773"/>
            <a:chExt cx="3493866" cy="619826"/>
          </a:xfrm>
        </p:grpSpPr>
        <p:pic>
          <p:nvPicPr>
            <p:cNvPr id="11" name="Picture 2" descr="C:\Users\Chaley\AppData\Local\Microsoft\Windows\Temporary Internet Files\Content.IE5\44TR3VZM\Emoji_u1f4aa.svg[1]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3457" y="6963773"/>
              <a:ext cx="617554" cy="6175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2" descr="C:\Users\Chaley\AppData\Local\Microsoft\Windows\Temporary Internet Files\Content.IE5\44TR3VZM\Emoji_u1f4aa.svg[1]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717907" y="6966045"/>
              <a:ext cx="649416" cy="6175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067BF005-404C-408D-9D2D-7F539D0876FC}"/>
              </a:ext>
            </a:extLst>
          </p:cNvPr>
          <p:cNvSpPr txBox="1"/>
          <p:nvPr/>
        </p:nvSpPr>
        <p:spPr>
          <a:xfrm>
            <a:off x="1360853" y="6922818"/>
            <a:ext cx="23598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BUILT WITH BEEF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E2A1020-781F-44E6-B17E-EA1F8CD5EEC6}"/>
              </a:ext>
            </a:extLst>
          </p:cNvPr>
          <p:cNvSpPr txBox="1"/>
          <p:nvPr/>
        </p:nvSpPr>
        <p:spPr>
          <a:xfrm>
            <a:off x="6467477" y="6925090"/>
            <a:ext cx="24417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BUILT WITH BEEF</a:t>
            </a:r>
          </a:p>
        </p:txBody>
      </p:sp>
    </p:spTree>
    <p:extLst>
      <p:ext uri="{BB962C8B-B14F-4D97-AF65-F5344CB8AC3E}">
        <p14:creationId xmlns:p14="http://schemas.microsoft.com/office/powerpoint/2010/main" val="27423956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E55141F-150E-4300-AD2A-067AB2026CB4}"/>
              </a:ext>
            </a:extLst>
          </p:cNvPr>
          <p:cNvSpPr txBox="1"/>
          <p:nvPr/>
        </p:nvSpPr>
        <p:spPr>
          <a:xfrm>
            <a:off x="435935" y="4806967"/>
            <a:ext cx="425302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u="sng" dirty="0"/>
              <a:t>Sunflower Kernels</a:t>
            </a:r>
          </a:p>
          <a:p>
            <a:pPr algn="ctr"/>
            <a:r>
              <a:rPr lang="en-US" sz="3200" dirty="0"/>
              <a:t>Serving size- ¼ cup</a:t>
            </a:r>
          </a:p>
          <a:p>
            <a:pPr algn="ctr"/>
            <a:r>
              <a:rPr lang="en-US" sz="3200" dirty="0"/>
              <a:t>Protein- 6 g</a:t>
            </a:r>
          </a:p>
          <a:p>
            <a:pPr algn="ctr"/>
            <a:r>
              <a:rPr lang="en-US" sz="3200" dirty="0"/>
              <a:t>Calories- 180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175F2CA-DD7E-474F-BBC5-449FC50978E1}"/>
              </a:ext>
            </a:extLst>
          </p:cNvPr>
          <p:cNvSpPr txBox="1"/>
          <p:nvPr/>
        </p:nvSpPr>
        <p:spPr>
          <a:xfrm>
            <a:off x="5369442" y="4816986"/>
            <a:ext cx="459326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u="sng" dirty="0"/>
              <a:t>Cashews</a:t>
            </a:r>
          </a:p>
          <a:p>
            <a:pPr algn="ctr"/>
            <a:r>
              <a:rPr lang="en-US" sz="3200" dirty="0"/>
              <a:t>Serving size- 1 oz.</a:t>
            </a:r>
          </a:p>
          <a:p>
            <a:pPr algn="ctr"/>
            <a:r>
              <a:rPr lang="en-US" sz="3200" dirty="0"/>
              <a:t>Protein- 5 g</a:t>
            </a:r>
          </a:p>
          <a:p>
            <a:pPr algn="ctr"/>
            <a:r>
              <a:rPr lang="en-US" sz="3200" dirty="0"/>
              <a:t>Calories- 160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805217" y="6677165"/>
            <a:ext cx="3493866" cy="619826"/>
            <a:chOff x="873457" y="6963773"/>
            <a:chExt cx="3493866" cy="619826"/>
          </a:xfrm>
        </p:grpSpPr>
        <p:pic>
          <p:nvPicPr>
            <p:cNvPr id="7" name="Picture 2" descr="C:\Users\Chaley\AppData\Local\Microsoft\Windows\Temporary Internet Files\Content.IE5\44TR3VZM\Emoji_u1f4aa.svg[1]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3457" y="6963773"/>
              <a:ext cx="617554" cy="6175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2" descr="C:\Users\Chaley\AppData\Local\Microsoft\Windows\Temporary Internet Files\Content.IE5\44TR3VZM\Emoji_u1f4aa.svg[1]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717907" y="6966045"/>
              <a:ext cx="649416" cy="6175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" name="Group 9"/>
          <p:cNvGrpSpPr/>
          <p:nvPr/>
        </p:nvGrpSpPr>
        <p:grpSpPr>
          <a:xfrm>
            <a:off x="5911841" y="6679437"/>
            <a:ext cx="3493866" cy="619826"/>
            <a:chOff x="873457" y="6963773"/>
            <a:chExt cx="3493866" cy="619826"/>
          </a:xfrm>
        </p:grpSpPr>
        <p:pic>
          <p:nvPicPr>
            <p:cNvPr id="11" name="Picture 2" descr="C:\Users\Chaley\AppData\Local\Microsoft\Windows\Temporary Internet Files\Content.IE5\44TR3VZM\Emoji_u1f4aa.svg[1]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3457" y="6963773"/>
              <a:ext cx="617554" cy="6175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2" descr="C:\Users\Chaley\AppData\Local\Microsoft\Windows\Temporary Internet Files\Content.IE5\44TR3VZM\Emoji_u1f4aa.svg[1]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717907" y="6966045"/>
              <a:ext cx="649416" cy="6175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6BAAAA29-0E7B-4690-B003-79703B72598B}"/>
              </a:ext>
            </a:extLst>
          </p:cNvPr>
          <p:cNvSpPr txBox="1"/>
          <p:nvPr/>
        </p:nvSpPr>
        <p:spPr>
          <a:xfrm>
            <a:off x="1360853" y="6922818"/>
            <a:ext cx="23598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BUILT WITH BEEF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5E2D186-CEE8-4F6F-9B64-C48F0F8474B8}"/>
              </a:ext>
            </a:extLst>
          </p:cNvPr>
          <p:cNvSpPr txBox="1"/>
          <p:nvPr/>
        </p:nvSpPr>
        <p:spPr>
          <a:xfrm>
            <a:off x="6467477" y="6925090"/>
            <a:ext cx="24417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BUILT WITH BEEF</a:t>
            </a:r>
          </a:p>
        </p:txBody>
      </p:sp>
    </p:spTree>
    <p:extLst>
      <p:ext uri="{BB962C8B-B14F-4D97-AF65-F5344CB8AC3E}">
        <p14:creationId xmlns:p14="http://schemas.microsoft.com/office/powerpoint/2010/main" val="41702662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E55141F-150E-4300-AD2A-067AB2026CB4}"/>
              </a:ext>
            </a:extLst>
          </p:cNvPr>
          <p:cNvSpPr txBox="1"/>
          <p:nvPr/>
        </p:nvSpPr>
        <p:spPr>
          <a:xfrm>
            <a:off x="435935" y="4806967"/>
            <a:ext cx="425302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u="sng" dirty="0"/>
              <a:t>Dried Blueberries</a:t>
            </a:r>
          </a:p>
          <a:p>
            <a:pPr algn="ctr"/>
            <a:r>
              <a:rPr lang="en-US" sz="3200" dirty="0"/>
              <a:t>Serving size- ¼ cup</a:t>
            </a:r>
          </a:p>
          <a:p>
            <a:pPr algn="ctr"/>
            <a:r>
              <a:rPr lang="en-US" sz="3200" dirty="0"/>
              <a:t>Protein- 0 g</a:t>
            </a:r>
          </a:p>
          <a:p>
            <a:pPr algn="ctr"/>
            <a:r>
              <a:rPr lang="en-US" sz="3200" dirty="0"/>
              <a:t>Calories- 140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175F2CA-DD7E-474F-BBC5-449FC50978E1}"/>
              </a:ext>
            </a:extLst>
          </p:cNvPr>
          <p:cNvSpPr txBox="1"/>
          <p:nvPr/>
        </p:nvSpPr>
        <p:spPr>
          <a:xfrm>
            <a:off x="5369442" y="4816986"/>
            <a:ext cx="459326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u="sng" dirty="0"/>
              <a:t>Dried Cranberries</a:t>
            </a:r>
          </a:p>
          <a:p>
            <a:pPr algn="ctr"/>
            <a:r>
              <a:rPr lang="en-US" sz="3200" dirty="0"/>
              <a:t>Serving size- 1/3 cup</a:t>
            </a:r>
          </a:p>
          <a:p>
            <a:pPr algn="ctr"/>
            <a:r>
              <a:rPr lang="en-US" sz="3200" dirty="0"/>
              <a:t>Protein- 0 g</a:t>
            </a:r>
          </a:p>
          <a:p>
            <a:pPr algn="ctr"/>
            <a:r>
              <a:rPr lang="en-US" sz="3200" dirty="0"/>
              <a:t>Calories- 130</a:t>
            </a:r>
            <a:endParaRPr lang="en-US" sz="4800" dirty="0"/>
          </a:p>
        </p:txBody>
      </p:sp>
      <p:grpSp>
        <p:nvGrpSpPr>
          <p:cNvPr id="5" name="Group 4"/>
          <p:cNvGrpSpPr/>
          <p:nvPr/>
        </p:nvGrpSpPr>
        <p:grpSpPr>
          <a:xfrm>
            <a:off x="805217" y="6663517"/>
            <a:ext cx="3493866" cy="619826"/>
            <a:chOff x="873457" y="6963773"/>
            <a:chExt cx="3493866" cy="619826"/>
          </a:xfrm>
        </p:grpSpPr>
        <p:pic>
          <p:nvPicPr>
            <p:cNvPr id="7" name="Picture 2" descr="C:\Users\Chaley\AppData\Local\Microsoft\Windows\Temporary Internet Files\Content.IE5\44TR3VZM\Emoji_u1f4aa.svg[1]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3457" y="6963773"/>
              <a:ext cx="617554" cy="6175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2" descr="C:\Users\Chaley\AppData\Local\Microsoft\Windows\Temporary Internet Files\Content.IE5\44TR3VZM\Emoji_u1f4aa.svg[1]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717907" y="6966045"/>
              <a:ext cx="649416" cy="6175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" name="Group 9"/>
          <p:cNvGrpSpPr/>
          <p:nvPr/>
        </p:nvGrpSpPr>
        <p:grpSpPr>
          <a:xfrm>
            <a:off x="5911841" y="6665789"/>
            <a:ext cx="3493866" cy="619826"/>
            <a:chOff x="873457" y="6963773"/>
            <a:chExt cx="3493866" cy="619826"/>
          </a:xfrm>
        </p:grpSpPr>
        <p:pic>
          <p:nvPicPr>
            <p:cNvPr id="11" name="Picture 2" descr="C:\Users\Chaley\AppData\Local\Microsoft\Windows\Temporary Internet Files\Content.IE5\44TR3VZM\Emoji_u1f4aa.svg[1]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3457" y="6963773"/>
              <a:ext cx="617554" cy="6175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2" descr="C:\Users\Chaley\AppData\Local\Microsoft\Windows\Temporary Internet Files\Content.IE5\44TR3VZM\Emoji_u1f4aa.svg[1]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717907" y="6966045"/>
              <a:ext cx="649416" cy="6175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CE4A50CE-851C-422D-9E89-31DAAB6B7D92}"/>
              </a:ext>
            </a:extLst>
          </p:cNvPr>
          <p:cNvSpPr txBox="1"/>
          <p:nvPr/>
        </p:nvSpPr>
        <p:spPr>
          <a:xfrm>
            <a:off x="1360853" y="6922818"/>
            <a:ext cx="23598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BUILT WITH BEEF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3B2EAE2-4CD4-486E-BFD5-2948C7A2C973}"/>
              </a:ext>
            </a:extLst>
          </p:cNvPr>
          <p:cNvSpPr txBox="1"/>
          <p:nvPr/>
        </p:nvSpPr>
        <p:spPr>
          <a:xfrm>
            <a:off x="6467477" y="6925090"/>
            <a:ext cx="24417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BUILT WITH BEEF</a:t>
            </a:r>
          </a:p>
        </p:txBody>
      </p:sp>
    </p:spTree>
    <p:extLst>
      <p:ext uri="{BB962C8B-B14F-4D97-AF65-F5344CB8AC3E}">
        <p14:creationId xmlns:p14="http://schemas.microsoft.com/office/powerpoint/2010/main" val="9011990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E55141F-150E-4300-AD2A-067AB2026CB4}"/>
              </a:ext>
            </a:extLst>
          </p:cNvPr>
          <p:cNvSpPr txBox="1"/>
          <p:nvPr/>
        </p:nvSpPr>
        <p:spPr>
          <a:xfrm>
            <a:off x="435935" y="4827987"/>
            <a:ext cx="425302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u="sng" dirty="0"/>
              <a:t>Beef Jerky</a:t>
            </a:r>
          </a:p>
          <a:p>
            <a:pPr algn="ctr"/>
            <a:r>
              <a:rPr lang="en-US" sz="3200" dirty="0"/>
              <a:t>Serving size- 1 oz.</a:t>
            </a:r>
          </a:p>
          <a:p>
            <a:pPr algn="ctr"/>
            <a:r>
              <a:rPr lang="en-US" sz="3200" dirty="0"/>
              <a:t>Protein- 11 g</a:t>
            </a:r>
          </a:p>
          <a:p>
            <a:pPr algn="ctr"/>
            <a:r>
              <a:rPr lang="en-US" sz="3200" dirty="0"/>
              <a:t>Calories- 70</a:t>
            </a:r>
            <a:endParaRPr lang="en-US" sz="4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175F2CA-DD7E-474F-BBC5-449FC50978E1}"/>
              </a:ext>
            </a:extLst>
          </p:cNvPr>
          <p:cNvSpPr txBox="1"/>
          <p:nvPr/>
        </p:nvSpPr>
        <p:spPr>
          <a:xfrm>
            <a:off x="5369442" y="4838006"/>
            <a:ext cx="459326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u="sng" dirty="0"/>
              <a:t>Candy Corn</a:t>
            </a:r>
          </a:p>
          <a:p>
            <a:pPr algn="ctr"/>
            <a:r>
              <a:rPr lang="en-US" sz="3200" dirty="0"/>
              <a:t>Serving size- 21 pieces</a:t>
            </a:r>
          </a:p>
          <a:p>
            <a:pPr algn="ctr"/>
            <a:r>
              <a:rPr lang="en-US" sz="3200" dirty="0"/>
              <a:t>Protein- 0 g</a:t>
            </a:r>
          </a:p>
          <a:p>
            <a:pPr algn="ctr"/>
            <a:r>
              <a:rPr lang="en-US" sz="3200" dirty="0"/>
              <a:t>Calories- 150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805217" y="6677165"/>
            <a:ext cx="3493866" cy="619826"/>
            <a:chOff x="873457" y="6963773"/>
            <a:chExt cx="3493866" cy="619826"/>
          </a:xfrm>
        </p:grpSpPr>
        <p:pic>
          <p:nvPicPr>
            <p:cNvPr id="1026" name="Picture 2" descr="C:\Users\Chaley\AppData\Local\Microsoft\Windows\Temporary Internet Files\Content.IE5\44TR3VZM\Emoji_u1f4aa.svg[1]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3457" y="6963773"/>
              <a:ext cx="617554" cy="6175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2" descr="C:\Users\Chaley\AppData\Local\Microsoft\Windows\Temporary Internet Files\Content.IE5\44TR3VZM\Emoji_u1f4aa.svg[1]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717907" y="6966045"/>
              <a:ext cx="649416" cy="6175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" name="Group 7"/>
          <p:cNvGrpSpPr/>
          <p:nvPr/>
        </p:nvGrpSpPr>
        <p:grpSpPr>
          <a:xfrm>
            <a:off x="5911841" y="6679437"/>
            <a:ext cx="3493866" cy="619826"/>
            <a:chOff x="873457" y="6963773"/>
            <a:chExt cx="3493866" cy="619826"/>
          </a:xfrm>
        </p:grpSpPr>
        <p:pic>
          <p:nvPicPr>
            <p:cNvPr id="9" name="Picture 2" descr="C:\Users\Chaley\AppData\Local\Microsoft\Windows\Temporary Internet Files\Content.IE5\44TR3VZM\Emoji_u1f4aa.svg[1]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3457" y="6963773"/>
              <a:ext cx="617554" cy="6175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2" descr="C:\Users\Chaley\AppData\Local\Microsoft\Windows\Temporary Internet Files\Content.IE5\44TR3VZM\Emoji_u1f4aa.svg[1]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717907" y="6966045"/>
              <a:ext cx="649416" cy="6175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05C4F195-216A-4DC8-948A-4905EA48DE62}"/>
              </a:ext>
            </a:extLst>
          </p:cNvPr>
          <p:cNvSpPr txBox="1"/>
          <p:nvPr/>
        </p:nvSpPr>
        <p:spPr>
          <a:xfrm>
            <a:off x="1360853" y="6922818"/>
            <a:ext cx="23598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BUILT WITH BEEF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1B13E44-AA19-421E-928E-908102D96A63}"/>
              </a:ext>
            </a:extLst>
          </p:cNvPr>
          <p:cNvSpPr txBox="1"/>
          <p:nvPr/>
        </p:nvSpPr>
        <p:spPr>
          <a:xfrm>
            <a:off x="6467477" y="6925090"/>
            <a:ext cx="24417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BUILT WITH BEEF</a:t>
            </a:r>
          </a:p>
        </p:txBody>
      </p:sp>
    </p:spTree>
    <p:extLst>
      <p:ext uri="{BB962C8B-B14F-4D97-AF65-F5344CB8AC3E}">
        <p14:creationId xmlns:p14="http://schemas.microsoft.com/office/powerpoint/2010/main" val="12290850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68</TotalTime>
  <Words>167</Words>
  <Application>Microsoft Office PowerPoint</Application>
  <PresentationFormat>Custom</PresentationFormat>
  <Paragraphs>60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Chaley</dc:creator>
  <cp:lastModifiedBy>Chaley Harney</cp:lastModifiedBy>
  <cp:revision>5</cp:revision>
  <dcterms:created xsi:type="dcterms:W3CDTF">2019-11-12T23:13:59Z</dcterms:created>
  <dcterms:modified xsi:type="dcterms:W3CDTF">2020-08-10T21:04:57Z</dcterms:modified>
</cp:coreProperties>
</file>